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93" r:id="rId3"/>
    <p:sldId id="284" r:id="rId4"/>
    <p:sldId id="283" r:id="rId5"/>
    <p:sldId id="257" r:id="rId6"/>
    <p:sldId id="275" r:id="rId7"/>
    <p:sldId id="256" r:id="rId8"/>
    <p:sldId id="276" r:id="rId9"/>
    <p:sldId id="261" r:id="rId10"/>
    <p:sldId id="277" r:id="rId11"/>
    <p:sldId id="278" r:id="rId12"/>
    <p:sldId id="260" r:id="rId13"/>
    <p:sldId id="262" r:id="rId14"/>
    <p:sldId id="279" r:id="rId15"/>
    <p:sldId id="281" r:id="rId16"/>
    <p:sldId id="282" r:id="rId17"/>
    <p:sldId id="294" r:id="rId18"/>
    <p:sldId id="290" r:id="rId19"/>
    <p:sldId id="285" r:id="rId20"/>
    <p:sldId id="292" r:id="rId21"/>
    <p:sldId id="291" r:id="rId2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уровень  развития речи</c:v>
                </c:pt>
                <c:pt idx="1">
                  <c:v>уровень развития мелкой моторики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уровень  развития речи</c:v>
                </c:pt>
                <c:pt idx="1">
                  <c:v>уровень развития мелкой моторики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уровень  развития речи</c:v>
                </c:pt>
                <c:pt idx="1">
                  <c:v>уровень развития мелкой моторики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shape val="cylinder"/>
        <c:axId val="96765824"/>
        <c:axId val="96767360"/>
        <c:axId val="0"/>
      </c:bar3DChart>
      <c:catAx>
        <c:axId val="9676582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767360"/>
        <c:crosses val="autoZero"/>
        <c:auto val="1"/>
        <c:lblAlgn val="ctr"/>
        <c:lblOffset val="100"/>
      </c:catAx>
      <c:valAx>
        <c:axId val="967673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765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3FF49-DA6F-4C79-BCFD-6EAA51200C1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E9AB7-4445-40DA-918E-EC4B80F13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E9AB7-4445-40DA-918E-EC4B80F13C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4327-A60A-4BAB-BACE-4798EF4471D3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EFB1-724E-4EB4-9C0B-BF6EDBD51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r\Documents\&#1084;&#1072;&#1088;&#1090;%20&#1072;&#1087;&#1088;17\MOV04026.AVI" TargetMode="External"/><Relationship Id="rId1" Type="http://schemas.openxmlformats.org/officeDocument/2006/relationships/video" Target="file:///C:\Users\User\Documents\&#1084;&#1072;&#1088;&#1090;%20&#1072;&#1087;&#1088;17\MOV04025.AVI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88;&#1072;&#1079;&#1074;&#1080;&#1090;&#1080;&#1077;%20&#1084;&#1077;&#1083;&#1082;&#1086;&#1081;%20&#1084;&#1086;&#1090;&#1086;&#1088;&#1080;&#1082;&#1080;\&#1041;&#1072;&#1083;&#1083;&#1072;&#1076;&#1072;%20&#1040;&#1076;&#1077;&#1083;&#1080;&#1085;&#1099;.wm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52" y="1785919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663.JPG"/>
          <p:cNvPicPr>
            <a:picLocks noChangeAspect="1"/>
          </p:cNvPicPr>
          <p:nvPr/>
        </p:nvPicPr>
        <p:blipFill>
          <a:blip r:embed="rId5" cstate="print"/>
          <a:srcRect l="46461" t="4687" r="7536" b="62500"/>
          <a:stretch>
            <a:fillRect/>
          </a:stretch>
        </p:blipFill>
        <p:spPr>
          <a:xfrm>
            <a:off x="3929066" y="5599608"/>
            <a:ext cx="2428892" cy="2615730"/>
          </a:xfrm>
          <a:prstGeom prst="cloud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56" y="1643042"/>
            <a:ext cx="5500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«Развиваем пальчики, улучшаем речь».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56" y="4643438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Береснева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/с «Полянка»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Февраль 2017 г.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94" y="714348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с сынишкой и папой попробуйте провести игру-соревнование на скорость. Кто быстрее, папа или сынок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разложит маленькие и большие болтики или гайки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две разных коробочки?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  <p:pic>
        <p:nvPicPr>
          <p:cNvPr id="7" name="Рисунок 6" descr="DSC03734.JPG"/>
          <p:cNvPicPr>
            <a:picLocks noChangeAspect="1"/>
          </p:cNvPicPr>
          <p:nvPr/>
        </p:nvPicPr>
        <p:blipFill>
          <a:blip r:embed="rId5" cstate="print"/>
          <a:srcRect b="9418"/>
          <a:stretch>
            <a:fillRect/>
          </a:stretch>
        </p:blipFill>
        <p:spPr>
          <a:xfrm>
            <a:off x="857232" y="3000364"/>
            <a:ext cx="525769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56" y="642910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Покажите Вашему ребенку, что можно складывать интересные фигурки из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счетных палочек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карандашей. Пусть Ваш малыш попробует сложить лесенку, елочку, цветочек, домик, машинку, кроватку, диванчик или стульчик для куколки. 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3747.JPG"/>
          <p:cNvPicPr>
            <a:picLocks noChangeAspect="1"/>
          </p:cNvPicPr>
          <p:nvPr/>
        </p:nvPicPr>
        <p:blipFill>
          <a:blip r:embed="rId3" cstate="print"/>
          <a:srcRect l="23958" t="16667" r="14583"/>
          <a:stretch>
            <a:fillRect/>
          </a:stretch>
        </p:blipFill>
        <p:spPr>
          <a:xfrm>
            <a:off x="785794" y="2500298"/>
            <a:ext cx="2857520" cy="290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3741.JPG"/>
          <p:cNvPicPr>
            <a:picLocks noChangeAspect="1"/>
          </p:cNvPicPr>
          <p:nvPr/>
        </p:nvPicPr>
        <p:blipFill>
          <a:blip r:embed="rId4" cstate="print"/>
          <a:srcRect l="18750" t="11111" r="17708"/>
          <a:stretch>
            <a:fillRect/>
          </a:stretch>
        </p:blipFill>
        <p:spPr>
          <a:xfrm>
            <a:off x="3071810" y="4847214"/>
            <a:ext cx="3065138" cy="321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Содержимое 3" descr="Развитие мелкой моторики и графических навыков: обведение по контуру, штриховка."/>
          <p:cNvPicPr>
            <a:picLocks/>
          </p:cNvPicPr>
          <p:nvPr/>
        </p:nvPicPr>
        <p:blipFill>
          <a:blip r:embed="rId3" cstate="print"/>
          <a:srcRect l="53098" t="29368" r="8738" b="5120"/>
          <a:stretch>
            <a:fillRect/>
          </a:stretch>
        </p:blipFill>
        <p:spPr bwMode="auto">
          <a:xfrm>
            <a:off x="4000504" y="2071670"/>
            <a:ext cx="17859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32" y="785786"/>
            <a:ext cx="5572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Развитию мелкой моторики хорошо способствует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обведение по контуру, штриховка, рисование линий различной формы и сложности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Развитие мелкой моторики и графических навыков: рисование линий различной формы и сложности."/>
          <p:cNvPicPr>
            <a:picLocks/>
          </p:cNvPicPr>
          <p:nvPr/>
        </p:nvPicPr>
        <p:blipFill>
          <a:blip r:embed="rId4" cstate="print"/>
          <a:srcRect l="56696" t="35137" r="7310" b="4268"/>
          <a:stretch>
            <a:fillRect/>
          </a:stretch>
        </p:blipFill>
        <p:spPr bwMode="auto">
          <a:xfrm>
            <a:off x="3786190" y="4857752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3732.JPG"/>
          <p:cNvPicPr>
            <a:picLocks noChangeAspect="1"/>
          </p:cNvPicPr>
          <p:nvPr/>
        </p:nvPicPr>
        <p:blipFill>
          <a:blip r:embed="rId5" cstate="print"/>
          <a:srcRect l="17293" t="5001" r="30624"/>
          <a:stretch>
            <a:fillRect/>
          </a:stretch>
        </p:blipFill>
        <p:spPr>
          <a:xfrm>
            <a:off x="857232" y="1785918"/>
            <a:ext cx="2786082" cy="381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26" y="714348"/>
            <a:ext cx="305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Плетение косичек из ниток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94" y="3357554"/>
            <a:ext cx="516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прищепками и скрепками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IMGP0371"/>
          <p:cNvPicPr>
            <a:picLocks noChangeAspect="1" noChangeArrowheads="1"/>
          </p:cNvPicPr>
          <p:nvPr/>
        </p:nvPicPr>
        <p:blipFill>
          <a:blip r:embed="rId3" cstate="print"/>
          <a:srcRect l="7776" t="5177" r="31567" b="480"/>
          <a:stretch>
            <a:fillRect/>
          </a:stretch>
        </p:blipFill>
        <p:spPr>
          <a:xfrm>
            <a:off x="3286124" y="5715008"/>
            <a:ext cx="2786082" cy="260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ocuments\новый год 2017\т.jpg"/>
          <p:cNvPicPr>
            <a:picLocks noChangeAspect="1" noChangeArrowheads="1"/>
          </p:cNvPicPr>
          <p:nvPr/>
        </p:nvPicPr>
        <p:blipFill>
          <a:blip r:embed="rId4" cstate="print"/>
          <a:srcRect l="9429" t="3143" r="12781"/>
          <a:stretch>
            <a:fillRect/>
          </a:stretch>
        </p:blipFill>
        <p:spPr bwMode="auto">
          <a:xfrm>
            <a:off x="637856" y="3857620"/>
            <a:ext cx="2663454" cy="248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3750.JPG"/>
          <p:cNvPicPr>
            <a:picLocks noChangeAspect="1"/>
          </p:cNvPicPr>
          <p:nvPr/>
        </p:nvPicPr>
        <p:blipFill>
          <a:blip r:embed="rId5" cstate="print"/>
          <a:srcRect r="18749" b="292"/>
          <a:stretch>
            <a:fillRect/>
          </a:stretch>
        </p:blipFill>
        <p:spPr>
          <a:xfrm>
            <a:off x="857231" y="1184160"/>
            <a:ext cx="2500331" cy="214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37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8" y="1214414"/>
            <a:ext cx="2342984" cy="211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8" y="1000100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Попробуйте выложить с ребенком разные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узоры из семян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растений (желательно не очень мелких), гороха, фасоли, желудей. Для основы можно использовать картонку с тонким слоем пластилина.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3759.JPG"/>
          <p:cNvPicPr>
            <a:picLocks noChangeAspect="1"/>
          </p:cNvPicPr>
          <p:nvPr/>
        </p:nvPicPr>
        <p:blipFill>
          <a:blip r:embed="rId3" cstate="print"/>
          <a:srcRect l="33755" t="25562" r="15203" b="25827"/>
          <a:stretch>
            <a:fillRect/>
          </a:stretch>
        </p:blipFill>
        <p:spPr>
          <a:xfrm>
            <a:off x="857232" y="2857488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3762.JPG"/>
          <p:cNvPicPr>
            <a:picLocks noChangeAspect="1"/>
          </p:cNvPicPr>
          <p:nvPr/>
        </p:nvPicPr>
        <p:blipFill>
          <a:blip r:embed="rId4" cstate="print"/>
          <a:srcRect l="53235" t="44591" r="12390"/>
          <a:stretch>
            <a:fillRect/>
          </a:stretch>
        </p:blipFill>
        <p:spPr>
          <a:xfrm>
            <a:off x="3714752" y="5072066"/>
            <a:ext cx="2357454" cy="284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70" y="364330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Купите и используйте в играх с Вашим ребенком разнообразные шарики, мячики, ежики – это своеобразные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массажеры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P0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5072066"/>
            <a:ext cx="3214710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14686" y="785787"/>
            <a:ext cx="2857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Лепите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 своим малышом из глины, теста и пластилина,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играйте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мозаику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3753.JPG"/>
          <p:cNvPicPr>
            <a:picLocks noChangeAspect="1"/>
          </p:cNvPicPr>
          <p:nvPr/>
        </p:nvPicPr>
        <p:blipFill>
          <a:blip r:embed="rId4" cstate="print"/>
          <a:srcRect l="12503" r="21872"/>
          <a:stretch>
            <a:fillRect/>
          </a:stretch>
        </p:blipFill>
        <p:spPr>
          <a:xfrm>
            <a:off x="571480" y="642910"/>
            <a:ext cx="257176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94" y="785786"/>
            <a:ext cx="5357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наконец,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игры с пальчиками.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 упражнения надо проводить регулярно и тогда Вы увидите, что ребенок стал намного быстрее запоминать рифмованные тексты, а речь его стала более четкой и выра­зительной.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Старайтесь выразительно произносить тексты и показывать ребенку со­провождающие его движения.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Развитие мелкой моторики и графических навыков: пальчиковая гимнастика."/>
          <p:cNvPicPr>
            <a:picLocks/>
          </p:cNvPicPr>
          <p:nvPr/>
        </p:nvPicPr>
        <p:blipFill>
          <a:blip r:embed="rId3" cstate="print"/>
          <a:srcRect l="19031" t="56024" r="48874" b="8961"/>
          <a:stretch>
            <a:fillRect/>
          </a:stretch>
        </p:blipFill>
        <p:spPr bwMode="auto">
          <a:xfrm>
            <a:off x="785794" y="5214942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Развитие мелкой моторики и графических навыков: пальчиковая гимнастика."/>
          <p:cNvPicPr>
            <a:picLocks/>
          </p:cNvPicPr>
          <p:nvPr/>
        </p:nvPicPr>
        <p:blipFill>
          <a:blip r:embed="rId3" cstate="print"/>
          <a:srcRect l="58840" t="55045" r="9910" b="7681"/>
          <a:stretch>
            <a:fillRect/>
          </a:stretch>
        </p:blipFill>
        <p:spPr bwMode="auto">
          <a:xfrm>
            <a:off x="3500438" y="521494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8" name="MOV0402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4290" y="428596"/>
            <a:ext cx="6286543" cy="3429024"/>
          </a:xfrm>
          <a:prstGeom prst="rect">
            <a:avLst/>
          </a:prstGeom>
        </p:spPr>
      </p:pic>
      <p:pic>
        <p:nvPicPr>
          <p:cNvPr id="7" name="MOV04026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285728" y="4357686"/>
            <a:ext cx="6143668" cy="33486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26" y="1000100"/>
            <a:ext cx="22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94" y="4643438"/>
            <a:ext cx="51635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пальчиковым кукольным театром развивают у ребенка любознательность, воображение, коммуникабельность, интерес к творчеству, помогают справиться с застенчивостью, способствуют развитию  памяти, внимания, усидчивости, расширению кругозора.    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71604"/>
            <a:ext cx="2214578" cy="28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22" y="1071538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забывайте о развитии элементарных навыков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самообслуживания: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застегивание и расстегивание пуговиц, завязывание шнурков, застегивание сандалий. Позволяйте это делать детям самим, не оказывайте им медвежью услугу- делая все за них.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4791.JPG"/>
          <p:cNvPicPr>
            <a:picLocks noChangeAspect="1"/>
          </p:cNvPicPr>
          <p:nvPr/>
        </p:nvPicPr>
        <p:blipFill>
          <a:blip r:embed="rId3" cstate="print"/>
          <a:srcRect t="14308" r="56977"/>
          <a:stretch>
            <a:fillRect/>
          </a:stretch>
        </p:blipFill>
        <p:spPr>
          <a:xfrm>
            <a:off x="2643182" y="3428992"/>
            <a:ext cx="2950504" cy="440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52" y="1785919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56" y="642910"/>
            <a:ext cx="55007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Рассказать родителям: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взаимосвязи развития мелкой моторики и речевого развития,</a:t>
            </a:r>
          </a:p>
          <a:p>
            <a:pPr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методах и приемах  развития мелкой моторики в домашней обстановке,</a:t>
            </a:r>
          </a:p>
          <a:p>
            <a:pPr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необходимости проводить игры и упражнения способствующие развитию мелкой моторики регулярно систематически. </a:t>
            </a:r>
          </a:p>
        </p:txBody>
      </p:sp>
      <p:pic>
        <p:nvPicPr>
          <p:cNvPr id="7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  <p:pic>
        <p:nvPicPr>
          <p:cNvPr id="10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DSC03744.JPG"/>
          <p:cNvPicPr>
            <a:picLocks noChangeAspect="1"/>
          </p:cNvPicPr>
          <p:nvPr/>
        </p:nvPicPr>
        <p:blipFill>
          <a:blip r:embed="rId6" cstate="print"/>
          <a:srcRect r="32291" b="13888"/>
          <a:stretch>
            <a:fillRect/>
          </a:stretch>
        </p:blipFill>
        <p:spPr>
          <a:xfrm>
            <a:off x="714356" y="3786182"/>
            <a:ext cx="2786082" cy="265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3740.JPG"/>
          <p:cNvPicPr>
            <a:picLocks noChangeAspect="1"/>
          </p:cNvPicPr>
          <p:nvPr/>
        </p:nvPicPr>
        <p:blipFill>
          <a:blip r:embed="rId7" cstate="print"/>
          <a:srcRect l="23959" t="5556" b="11110"/>
          <a:stretch>
            <a:fillRect/>
          </a:stretch>
        </p:blipFill>
        <p:spPr>
          <a:xfrm>
            <a:off x="3143248" y="5857884"/>
            <a:ext cx="295512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714356" y="2214546"/>
          <a:ext cx="5500726" cy="388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7233" y="857224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Взаимосвязь уровня развития мелкой моторики и уровня развития речи  воспитанников  на начало учебного года.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56" y="785786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Выполняя пальчиками различные упражнения, кисти рук приобретают хорошую подвижность, гибкость, исчезает скованность движений, это в дальнейшем облегчит приобретение навыков письма и речи.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по развитию движения рук должна проводиться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только тогда будет достигнут наибольший эффект от упражнений.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94" y="4643438"/>
            <a:ext cx="516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4927">
            <a:off x="2220023" y="3799844"/>
            <a:ext cx="3264112" cy="36782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46" y="928662"/>
            <a:ext cx="47149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Известный педагог В.А. Сухомлинский сказал: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"Ум ребенка находится на кончиках его пальцев»,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"Рука – это инструмент всех инструментов", заключал еще Аристотель.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"Рука – это своего рода внешний мозг", - писал Кант.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7" name="Рисунок 6" descr="DSC04837.JPG"/>
          <p:cNvPicPr>
            <a:picLocks noChangeAspect="1"/>
          </p:cNvPicPr>
          <p:nvPr/>
        </p:nvPicPr>
        <p:blipFill>
          <a:blip r:embed="rId5" cstate="print"/>
          <a:srcRect r="22916"/>
          <a:stretch>
            <a:fillRect/>
          </a:stretch>
        </p:blipFill>
        <p:spPr>
          <a:xfrm>
            <a:off x="857232" y="3857620"/>
            <a:ext cx="2679905" cy="227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1175.JPG"/>
          <p:cNvPicPr>
            <a:picLocks noChangeAspect="1"/>
          </p:cNvPicPr>
          <p:nvPr/>
        </p:nvPicPr>
        <p:blipFill>
          <a:blip r:embed="rId6" cstate="print"/>
          <a:srcRect l="6042" t="8056" r="14791"/>
          <a:stretch>
            <a:fillRect/>
          </a:stretch>
        </p:blipFill>
        <p:spPr>
          <a:xfrm>
            <a:off x="3429000" y="5786446"/>
            <a:ext cx="2754353" cy="239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  <p:pic>
        <p:nvPicPr>
          <p:cNvPr id="9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8" y="714348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начальном этапе жизни именно мелкая моторика отражает то, как развивается ребенок, свидетельствует о его интеллектуальных способностях. Дети с плохо развитой ручной моторикой неловко держат ложку, карандаш, не могут застегивать пуговицы, шнуровать ботинки.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IMGP03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8" y="6357950"/>
            <a:ext cx="326802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1170.JPG"/>
          <p:cNvPicPr>
            <a:picLocks noChangeAspect="1"/>
          </p:cNvPicPr>
          <p:nvPr/>
        </p:nvPicPr>
        <p:blipFill>
          <a:blip r:embed="rId7" cstate="print"/>
          <a:srcRect l="7291" t="5555" r="26042" b="11111"/>
          <a:stretch>
            <a:fillRect/>
          </a:stretch>
        </p:blipFill>
        <p:spPr>
          <a:xfrm>
            <a:off x="642918" y="3071802"/>
            <a:ext cx="335282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Содержимое 3" descr="Плохое развитие моторики руки приводит к большим умственным и физическим нагрузкам детей в школе."/>
          <p:cNvPicPr>
            <a:picLocks/>
          </p:cNvPicPr>
          <p:nvPr/>
        </p:nvPicPr>
        <p:blipFill>
          <a:blip r:embed="rId4" cstate="print"/>
          <a:srcRect l="48502" t="14389" r="10934" b="11270"/>
          <a:stretch>
            <a:fillRect/>
          </a:stretch>
        </p:blipFill>
        <p:spPr bwMode="auto">
          <a:xfrm>
            <a:off x="2786058" y="2285984"/>
            <a:ext cx="328614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94" y="785786"/>
            <a:ext cx="5143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 бывает трудно собрать рассыпавшие детали конструктора, работать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пазлами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счетными палочками, мозаикой.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Плохое развитие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моторики руки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приводит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 большим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умственным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физическим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нагрузкам детей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школе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71" y="714348"/>
            <a:ext cx="5214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положительно сказывается на становление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детской речи, повышает работоспособность ребенка, его внимание,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умственную активность, стимулирует интеллектуальную и творческую деятельность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8" y="2857488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8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  <p:pic>
        <p:nvPicPr>
          <p:cNvPr id="9" name="Рисунок 8" descr="DSC03761.JPG"/>
          <p:cNvPicPr>
            <a:picLocks noChangeAspect="1"/>
          </p:cNvPicPr>
          <p:nvPr/>
        </p:nvPicPr>
        <p:blipFill>
          <a:blip r:embed="rId6" cstate="print"/>
          <a:srcRect l="18840" t="11880" b="10062"/>
          <a:stretch>
            <a:fillRect/>
          </a:stretch>
        </p:blipFill>
        <p:spPr>
          <a:xfrm rot="5400000">
            <a:off x="137508" y="3077145"/>
            <a:ext cx="3627405" cy="261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4780 - копия.JPG"/>
          <p:cNvPicPr>
            <a:picLocks noChangeAspect="1"/>
          </p:cNvPicPr>
          <p:nvPr/>
        </p:nvPicPr>
        <p:blipFill>
          <a:blip r:embed="rId7" cstate="print"/>
          <a:srcRect l="12500" t="43055" r="30208"/>
          <a:stretch>
            <a:fillRect/>
          </a:stretch>
        </p:blipFill>
        <p:spPr>
          <a:xfrm>
            <a:off x="2857496" y="5572132"/>
            <a:ext cx="367523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8" y="571472"/>
            <a:ext cx="5715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том, что тонкая (пальцевая) моторика и речевое развитие взаимосвязаны известно уже давно… В давние времена еще наши прапрабабушки, воспитывая детей, использовали такие игры как «Ладушки» и «Сорока-сорока кашу варила».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Помните, что, играя с ребенком в разные игры с использованием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стишков, играя с пальчиками, ладошками и ручками, развивая тонкую моторику.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 не только будете развивать своего ребенка, но и сможете быстрее преодолеть отклонения, возникшие в речевом развитии Вашего малыша.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Вот такие игры и упражнения могу порекомендовать Вам для домашних занятий:</a:t>
            </a:r>
          </a:p>
          <a:p>
            <a:endParaRPr lang="ru-RU" dirty="0"/>
          </a:p>
        </p:txBody>
      </p:sp>
      <p:pic>
        <p:nvPicPr>
          <p:cNvPr id="5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  <p:pic>
        <p:nvPicPr>
          <p:cNvPr id="7" name="Рисунок 6" descr="DSC03754.JPG"/>
          <p:cNvPicPr>
            <a:picLocks noChangeAspect="1"/>
          </p:cNvPicPr>
          <p:nvPr/>
        </p:nvPicPr>
        <p:blipFill>
          <a:blip r:embed="rId5" cstate="print"/>
          <a:srcRect l="11357" t="5421" r="3226"/>
          <a:stretch>
            <a:fillRect/>
          </a:stretch>
        </p:blipFill>
        <p:spPr>
          <a:xfrm>
            <a:off x="1500174" y="5357818"/>
            <a:ext cx="3879376" cy="322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76" y="642910"/>
            <a:ext cx="2714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Поиграйте в сказку и предложите своей маленькой доченьке превратиться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Золушку…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Пусть она поможет Вам и разложит в две разные чашечки фасоль и горох, которые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домовенок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Кузя» нечаянно перемешал в большой чашке.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ocuments\фото\SAM_0680.JPG"/>
          <p:cNvPicPr>
            <a:picLocks noChangeAspect="1" noChangeArrowheads="1"/>
          </p:cNvPicPr>
          <p:nvPr/>
        </p:nvPicPr>
        <p:blipFill>
          <a:blip r:embed="rId4" cstate="print"/>
          <a:srcRect l="7543" r="7596"/>
          <a:stretch>
            <a:fillRect/>
          </a:stretch>
        </p:blipFill>
        <p:spPr bwMode="auto">
          <a:xfrm>
            <a:off x="1357298" y="4071934"/>
            <a:ext cx="4786346" cy="379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  <p:pic>
        <p:nvPicPr>
          <p:cNvPr id="6" name="Рисунок 5" descr="DSC03737.JPG"/>
          <p:cNvPicPr>
            <a:picLocks noChangeAspect="1"/>
          </p:cNvPicPr>
          <p:nvPr/>
        </p:nvPicPr>
        <p:blipFill>
          <a:blip r:embed="rId6" cstate="print"/>
          <a:srcRect l="12607" t="16809" r="34268" b="12357"/>
          <a:stretch>
            <a:fillRect/>
          </a:stretch>
        </p:blipFill>
        <p:spPr>
          <a:xfrm>
            <a:off x="642918" y="785786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94" y="714348"/>
            <a:ext cx="52864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Предложите: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порисовать  крупой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(рисуем на манке,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грече, оставляя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различные фигуры)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Составить  узоры из крупы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(на тонкий слой                 пластилина выкладываем узор, вдавливая горох, гречу, фасоль)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Сделать  бусы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(нанизывать макароны на шнурок)</a:t>
            </a:r>
          </a:p>
        </p:txBody>
      </p:sp>
      <p:pic>
        <p:nvPicPr>
          <p:cNvPr id="7" name="Содержимое 3" descr="Развитие мелкой моторики."/>
          <p:cNvPicPr>
            <a:picLocks/>
          </p:cNvPicPr>
          <p:nvPr/>
        </p:nvPicPr>
        <p:blipFill>
          <a:blip r:embed="rId4" cstate="print"/>
          <a:srcRect l="66151" t="25753" r="6471" b="14382"/>
          <a:stretch>
            <a:fillRect/>
          </a:stretch>
        </p:blipFill>
        <p:spPr bwMode="auto">
          <a:xfrm>
            <a:off x="4143380" y="3643306"/>
            <a:ext cx="185741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Развитие мелкой моторики."/>
          <p:cNvPicPr>
            <a:picLocks/>
          </p:cNvPicPr>
          <p:nvPr/>
        </p:nvPicPr>
        <p:blipFill>
          <a:blip r:embed="rId4" cstate="print"/>
          <a:srcRect l="27876" t="51581" r="36449" b="11144"/>
          <a:stretch>
            <a:fillRect/>
          </a:stretch>
        </p:blipFill>
        <p:spPr bwMode="auto">
          <a:xfrm>
            <a:off x="3571876" y="571472"/>
            <a:ext cx="264320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Развитие мелкой моторики."/>
          <p:cNvPicPr>
            <a:picLocks/>
          </p:cNvPicPr>
          <p:nvPr/>
        </p:nvPicPr>
        <p:blipFill>
          <a:blip r:embed="rId4" cstate="print"/>
          <a:srcRect l="7024" t="5120" r="39878" b="47440"/>
          <a:stretch>
            <a:fillRect/>
          </a:stretch>
        </p:blipFill>
        <p:spPr bwMode="auto">
          <a:xfrm>
            <a:off x="785794" y="3929058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Баллада Аделин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637</Words>
  <Application>Microsoft Office PowerPoint</Application>
  <PresentationFormat>Экран (4:3)</PresentationFormat>
  <Paragraphs>95</Paragraphs>
  <Slides>21</Slides>
  <Notes>1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2017-02-12T17:42:59Z</dcterms:created>
  <dcterms:modified xsi:type="dcterms:W3CDTF">2017-04-23T13:34:24Z</dcterms:modified>
</cp:coreProperties>
</file>